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1140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9C6-5195-4FDB-8861-E4C289AF8BA2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32D92995-A762-4A3E-ABC1-3BE620905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984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9C6-5195-4FDB-8861-E4C289AF8BA2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92995-A762-4A3E-ABC1-3BE620905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693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9C6-5195-4FDB-8861-E4C289AF8BA2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92995-A762-4A3E-ABC1-3BE620905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651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9C6-5195-4FDB-8861-E4C289AF8BA2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92995-A762-4A3E-ABC1-3BE620905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848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0EE609C6-5195-4FDB-8861-E4C289AF8BA2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32D92995-A762-4A3E-ABC1-3BE620905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357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9C6-5195-4FDB-8861-E4C289AF8BA2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92995-A762-4A3E-ABC1-3BE620905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140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9C6-5195-4FDB-8861-E4C289AF8BA2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92995-A762-4A3E-ABC1-3BE620905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253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9C6-5195-4FDB-8861-E4C289AF8BA2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92995-A762-4A3E-ABC1-3BE620905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874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9C6-5195-4FDB-8861-E4C289AF8BA2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92995-A762-4A3E-ABC1-3BE620905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318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9C6-5195-4FDB-8861-E4C289AF8BA2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92995-A762-4A3E-ABC1-3BE620905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504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9C6-5195-4FDB-8861-E4C289AF8BA2}" type="datetimeFigureOut">
              <a:rPr lang="en-US" smtClean="0"/>
              <a:t>1/27/2017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92995-A762-4A3E-ABC1-3BE620905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00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0EE609C6-5195-4FDB-8861-E4C289AF8BA2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32D92995-A762-4A3E-ABC1-3BE620905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109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3679" y="1856096"/>
            <a:ext cx="9622867" cy="2010051"/>
          </a:xfrm>
        </p:spPr>
        <p:txBody>
          <a:bodyPr>
            <a:noAutofit/>
          </a:bodyPr>
          <a:lstStyle/>
          <a:p>
            <a:pPr algn="ctr"/>
            <a:r>
              <a:rPr lang="en-US" sz="7200" dirty="0">
                <a:solidFill>
                  <a:schemeClr val="accent1">
                    <a:lumMod val="75000"/>
                  </a:schemeClr>
                </a:solidFill>
              </a:rPr>
              <a:t>Chapter 12 Section 3:</a:t>
            </a:r>
            <a:br>
              <a:rPr lang="en-US" sz="72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7200" dirty="0">
                <a:solidFill>
                  <a:schemeClr val="accent1">
                    <a:lumMod val="75000"/>
                  </a:schemeClr>
                </a:solidFill>
              </a:rPr>
              <a:t>The Business of America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4295" y="3719951"/>
            <a:ext cx="3176338" cy="289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95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American Industries Flourish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4548" y="2093976"/>
            <a:ext cx="8315452" cy="4090924"/>
          </a:xfrm>
        </p:spPr>
        <p:txBody>
          <a:bodyPr>
            <a:normAutofit/>
          </a:bodyPr>
          <a:lstStyle/>
          <a:p>
            <a:r>
              <a:rPr lang="en-US" sz="2800" dirty="0"/>
              <a:t>Calvin Coolidge: New President who fit into the pro-business spirit of the 1920s.</a:t>
            </a:r>
          </a:p>
          <a:p>
            <a:r>
              <a:rPr lang="en-US" sz="2800" dirty="0"/>
              <a:t>Herbert Hoover: Republican successor of Coolidge</a:t>
            </a:r>
          </a:p>
          <a:p>
            <a:r>
              <a:rPr lang="en-US" sz="2800" dirty="0"/>
              <a:t>Both favored government policies that would keep taxes down and business profits up.</a:t>
            </a:r>
          </a:p>
          <a:p>
            <a:r>
              <a:rPr lang="en-US" sz="2800" dirty="0"/>
              <a:t> Their goal was to keep government interference in business to a minimum and to allow private enterprise to flourish.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8516" y="2093976"/>
            <a:ext cx="2730300" cy="336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603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506" y="192505"/>
            <a:ext cx="6368716" cy="6390635"/>
          </a:xfrm>
        </p:spPr>
        <p:txBody>
          <a:bodyPr>
            <a:normAutofit fontScale="85000" lnSpcReduction="20000"/>
          </a:bodyPr>
          <a:lstStyle/>
          <a:p>
            <a:endParaRPr lang="en-US" dirty="0"/>
          </a:p>
          <a:p>
            <a:r>
              <a:rPr lang="en-US" sz="2600" dirty="0"/>
              <a:t>The impact of the automobile</a:t>
            </a:r>
          </a:p>
          <a:p>
            <a:r>
              <a:rPr lang="en-US" sz="2600" dirty="0"/>
              <a:t>Changed the American landscape</a:t>
            </a:r>
          </a:p>
          <a:p>
            <a:r>
              <a:rPr lang="en-US" sz="2600" dirty="0"/>
              <a:t>Legendary Route 66: Provided a route from Chicago to California</a:t>
            </a:r>
          </a:p>
          <a:p>
            <a:r>
              <a:rPr lang="en-US" sz="2600" dirty="0"/>
              <a:t>Automobile launched the rapid construction of gasoline stations</a:t>
            </a:r>
          </a:p>
          <a:p>
            <a:r>
              <a:rPr lang="en-US" sz="2600" dirty="0"/>
              <a:t>Holland Tunnel: First underwater tunnel designed for motor vehicles to connect New York City and Jersey City</a:t>
            </a:r>
          </a:p>
          <a:p>
            <a:r>
              <a:rPr lang="en-US" sz="2600" dirty="0"/>
              <a:t>Woodbridge Cloverleaf: First cloverleaf intersection built in 1929</a:t>
            </a:r>
          </a:p>
          <a:p>
            <a:r>
              <a:rPr lang="en-US" sz="2600" dirty="0"/>
              <a:t>Urban Sprawl</a:t>
            </a:r>
          </a:p>
          <a:p>
            <a:r>
              <a:rPr lang="en-US" sz="2600" dirty="0"/>
              <a:t>The auto industry symbolized the success of the free enterprise system and the Coolidge era</a:t>
            </a:r>
          </a:p>
          <a:p>
            <a:r>
              <a:rPr lang="en-US" sz="2600" dirty="0"/>
              <a:t>Young Airplane Industry</a:t>
            </a:r>
          </a:p>
          <a:p>
            <a:r>
              <a:rPr lang="en-US" sz="2600" dirty="0"/>
              <a:t>Lockheed Company produced a single-engine plane, the Vega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1487" y="3419386"/>
            <a:ext cx="4504239" cy="31637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1487" y="192505"/>
            <a:ext cx="4504239" cy="30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339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America’s standard of living soars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307" y="2121408"/>
            <a:ext cx="4735774" cy="4484108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Electrical Conveniences</a:t>
            </a:r>
          </a:p>
          <a:p>
            <a:r>
              <a:rPr lang="en-US" sz="2800" dirty="0"/>
              <a:t>The use of electricity was used in households</a:t>
            </a:r>
          </a:p>
          <a:p>
            <a:r>
              <a:rPr lang="en-US" sz="2800" dirty="0"/>
              <a:t>The use of appliances made life easier and more pleasant</a:t>
            </a:r>
          </a:p>
          <a:p>
            <a:r>
              <a:rPr lang="en-US" sz="2800" dirty="0"/>
              <a:t>Consumers could purchase a refrigerator for as little as a dollar down and a dollar a week.</a:t>
            </a:r>
          </a:p>
          <a:p>
            <a:r>
              <a:rPr lang="en-US" sz="2800" dirty="0"/>
              <a:t>The dawn of modern advertising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4019" y="1936395"/>
            <a:ext cx="2514387" cy="44208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0702" y="1936395"/>
            <a:ext cx="2846484" cy="448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63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 superficial prosperity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195" y="1957634"/>
            <a:ext cx="8052180" cy="4320335"/>
          </a:xfrm>
        </p:spPr>
        <p:txBody>
          <a:bodyPr>
            <a:normAutofit/>
          </a:bodyPr>
          <a:lstStyle/>
          <a:p>
            <a:r>
              <a:rPr lang="en-US" sz="3200" dirty="0"/>
              <a:t>Producing great quantities of goods</a:t>
            </a:r>
          </a:p>
          <a:p>
            <a:r>
              <a:rPr lang="en-US" sz="3200" dirty="0"/>
              <a:t>As productivity increased, businesses expanded</a:t>
            </a:r>
          </a:p>
          <a:p>
            <a:r>
              <a:rPr lang="en-US" sz="3200" dirty="0"/>
              <a:t>Buying goods on credit</a:t>
            </a:r>
          </a:p>
          <a:p>
            <a:r>
              <a:rPr lang="en-US" sz="3200" dirty="0"/>
              <a:t>Installment Plan: Enabled people to buy goods over an extended period</a:t>
            </a:r>
          </a:p>
          <a:p>
            <a:r>
              <a:rPr lang="en-US" sz="3200" dirty="0"/>
              <a:t>The Twenties economy began to resemble a financial house of cards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9765" y="928336"/>
            <a:ext cx="2983535" cy="445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683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45</TotalTime>
  <Words>238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Rockwell</vt:lpstr>
      <vt:lpstr>Rockwell Condensed</vt:lpstr>
      <vt:lpstr>Wingdings</vt:lpstr>
      <vt:lpstr>Wood Type</vt:lpstr>
      <vt:lpstr>Chapter 12 Section 3: The Business of America</vt:lpstr>
      <vt:lpstr>American Industries Flourish</vt:lpstr>
      <vt:lpstr>PowerPoint Presentation</vt:lpstr>
      <vt:lpstr>America’s standard of living soars</vt:lpstr>
      <vt:lpstr>A superficial prosperity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12 Section 3: The Business of America</dc:title>
  <dc:creator>Ola Hadi</dc:creator>
  <cp:lastModifiedBy>Ola Hadi</cp:lastModifiedBy>
  <cp:revision>8</cp:revision>
  <dcterms:created xsi:type="dcterms:W3CDTF">2017-01-27T16:52:42Z</dcterms:created>
  <dcterms:modified xsi:type="dcterms:W3CDTF">2017-01-27T17:38:38Z</dcterms:modified>
</cp:coreProperties>
</file>